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7104063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sans titre" id="{EAC2C112-1894-4E5A-8455-5673014DBA4F}">
          <p14:sldIdLst/>
        </p14:section>
        <p14:section name="Section sans titre" id="{73CD20F0-7405-49DE-9562-9B725A5EA81D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29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18/04/2019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3551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18/04/2019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908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18/04/2019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632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18/04/2019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6279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18/04/2019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0750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18/04/2019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4832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18/04/2019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3381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18/04/2019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124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18/04/2019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738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18/04/2019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9733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1F841-7E8C-49B6-8939-B19E9BA83B15}" type="datetimeFigureOut">
              <a:rPr lang="fr-FR" smtClean="0"/>
              <a:t>18/04/2019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6747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1F841-7E8C-49B6-8939-B19E9BA83B15}" type="datetimeFigureOut">
              <a:rPr lang="fr-FR" smtClean="0"/>
              <a:t>18/04/2019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557D2-11F6-4F72-AF28-73FA8B3E2A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721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82"/>
          <a:stretch/>
        </p:blipFill>
        <p:spPr>
          <a:xfrm>
            <a:off x="0" y="-57180"/>
            <a:ext cx="6858000" cy="104376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810500"/>
            <a:ext cx="6858000" cy="1333500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4101279" y="261367"/>
            <a:ext cx="23820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dirty="0" smtClean="0">
                <a:solidFill>
                  <a:schemeClr val="bg1"/>
                </a:solidFill>
                <a:latin typeface="Gotham Light" pitchFamily="50" charset="0"/>
              </a:rPr>
              <a:t>OFFRE D’EMPLOI</a:t>
            </a:r>
            <a:endParaRPr lang="fr-FR" sz="1400" dirty="0">
              <a:solidFill>
                <a:schemeClr val="bg1"/>
              </a:solidFill>
              <a:latin typeface="Gotham Light" pitchFamily="50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0" y="8258197"/>
            <a:ext cx="68580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900" b="1" dirty="0" smtClean="0">
                <a:solidFill>
                  <a:schemeClr val="bg1"/>
                </a:solidFill>
                <a:latin typeface="Gotham Book" pitchFamily="50" charset="0"/>
              </a:rPr>
              <a:t>HUMAN RESOURCES DEPARTMENT</a:t>
            </a:r>
          </a:p>
          <a:p>
            <a:pPr algn="ctr"/>
            <a:r>
              <a:rPr lang="fr-FR" sz="800" dirty="0" smtClean="0">
                <a:solidFill>
                  <a:schemeClr val="bg1"/>
                </a:solidFill>
                <a:latin typeface="Gotham Book" pitchFamily="50" charset="0"/>
              </a:rPr>
              <a:t>recrutement@bein.net</a:t>
            </a:r>
          </a:p>
          <a:p>
            <a:pPr algn="ctr"/>
            <a:endParaRPr lang="fr-FR" sz="700" dirty="0">
              <a:solidFill>
                <a:schemeClr val="bg1"/>
              </a:solidFill>
              <a:latin typeface="Gotham Book" pitchFamily="50" charset="0"/>
            </a:endParaRPr>
          </a:p>
          <a:p>
            <a:pPr algn="ctr"/>
            <a:r>
              <a:rPr lang="fr-FR" sz="700" dirty="0" err="1">
                <a:solidFill>
                  <a:schemeClr val="bg1"/>
                </a:solidFill>
                <a:latin typeface="Gotham Book" pitchFamily="50" charset="0"/>
              </a:rPr>
              <a:t>beIN</a:t>
            </a:r>
            <a:r>
              <a:rPr lang="fr-FR" sz="700" dirty="0">
                <a:solidFill>
                  <a:schemeClr val="bg1"/>
                </a:solidFill>
                <a:latin typeface="Gotham Book" pitchFamily="50" charset="0"/>
              </a:rPr>
              <a:t> SPORTS France</a:t>
            </a:r>
          </a:p>
          <a:p>
            <a:pPr algn="ctr"/>
            <a:r>
              <a:rPr lang="fr-FR" sz="700" dirty="0">
                <a:solidFill>
                  <a:schemeClr val="bg1"/>
                </a:solidFill>
                <a:latin typeface="Gotham Book" pitchFamily="50" charset="0"/>
              </a:rPr>
              <a:t>53-55 avenue Emile Zola - 92100 Boulogne-Billancourt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0" y="911748"/>
            <a:ext cx="685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smtClean="0">
                <a:solidFill>
                  <a:srgbClr val="7030A0"/>
                </a:solidFill>
                <a:latin typeface="Gotham Black" pitchFamily="50" charset="0"/>
              </a:rPr>
              <a:t>Chargé(e) </a:t>
            </a:r>
            <a:r>
              <a:rPr lang="fr-FR" sz="1400" dirty="0" smtClean="0">
                <a:solidFill>
                  <a:srgbClr val="7030A0"/>
                </a:solidFill>
                <a:latin typeface="Gotham Black" pitchFamily="50" charset="0"/>
              </a:rPr>
              <a:t>de Voyages à temps partiel (H/F)</a:t>
            </a:r>
            <a:endParaRPr lang="fr-FR" sz="1400" dirty="0">
              <a:solidFill>
                <a:srgbClr val="7030A0"/>
              </a:solidFill>
              <a:latin typeface="Gotham Black" pitchFamily="50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49" y="219348"/>
            <a:ext cx="1969686" cy="349796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254905" y="1329187"/>
            <a:ext cx="6228445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900" b="1" dirty="0" smtClean="0">
                <a:solidFill>
                  <a:srgbClr val="5F2987"/>
                </a:solidFill>
                <a:latin typeface="Gotham" pitchFamily="50" charset="0"/>
              </a:rPr>
              <a:t>CONTEXTE</a:t>
            </a:r>
          </a:p>
          <a:p>
            <a:pPr algn="just"/>
            <a:endParaRPr lang="fr-FR" sz="900" b="1" dirty="0">
              <a:solidFill>
                <a:srgbClr val="5F2987"/>
              </a:solidFill>
              <a:latin typeface="Gotham" pitchFamily="50" charset="0"/>
            </a:endParaRPr>
          </a:p>
          <a:p>
            <a:pPr algn="just"/>
            <a:r>
              <a:rPr lang="fr-FR" sz="900" b="1" dirty="0">
                <a:latin typeface="Gotham Light" pitchFamily="50" charset="0"/>
              </a:rPr>
              <a:t>beIN SPORTS France </a:t>
            </a:r>
            <a:r>
              <a:rPr lang="fr-FR" sz="900" b="1" dirty="0" smtClean="0">
                <a:latin typeface="Gotham Light" pitchFamily="50" charset="0"/>
              </a:rPr>
              <a:t>recherche </a:t>
            </a:r>
            <a:r>
              <a:rPr lang="fr-FR" sz="900" b="1" dirty="0">
                <a:latin typeface="Gotham Light" pitchFamily="50" charset="0"/>
              </a:rPr>
              <a:t>un(e) Chargé(e) de Voyages pour un CDI à </a:t>
            </a:r>
            <a:r>
              <a:rPr lang="fr-FR" sz="900" b="1" dirty="0">
                <a:solidFill>
                  <a:srgbClr val="7030A0"/>
                </a:solidFill>
                <a:latin typeface="Gotham Light" pitchFamily="50" charset="0"/>
              </a:rPr>
              <a:t>temps </a:t>
            </a:r>
            <a:r>
              <a:rPr lang="fr-FR" sz="900" b="1" dirty="0" smtClean="0">
                <a:solidFill>
                  <a:srgbClr val="7030A0"/>
                </a:solidFill>
                <a:latin typeface="Gotham Light" pitchFamily="50" charset="0"/>
              </a:rPr>
              <a:t>partiel du vendredi au dimanche</a:t>
            </a:r>
            <a:r>
              <a:rPr lang="fr-FR" sz="900" b="1" dirty="0" smtClean="0">
                <a:latin typeface="Gotham Light" pitchFamily="50" charset="0"/>
              </a:rPr>
              <a:t> pour intégrer son département Finances, composé de deux chargés de voyages,</a:t>
            </a:r>
          </a:p>
          <a:p>
            <a:pPr algn="just"/>
            <a:endParaRPr lang="fr-FR" sz="900" b="1" dirty="0">
              <a:latin typeface="Gotham Light" pitchFamily="50" charset="0"/>
            </a:endParaRPr>
          </a:p>
          <a:p>
            <a:pPr algn="just"/>
            <a:r>
              <a:rPr lang="fr-FR" sz="900" b="1" dirty="0" smtClean="0">
                <a:latin typeface="Gotham Light" pitchFamily="50" charset="0"/>
              </a:rPr>
              <a:t>Rattaché(e) à la Responsable des Achats, </a:t>
            </a:r>
            <a:r>
              <a:rPr lang="fr-FR" sz="900" dirty="0">
                <a:latin typeface="Gotham Light" pitchFamily="50" charset="0"/>
              </a:rPr>
              <a:t>en relation directe avec les collaborateurs des différents services de </a:t>
            </a:r>
            <a:r>
              <a:rPr lang="fr-FR" sz="900" dirty="0" smtClean="0">
                <a:latin typeface="Gotham Light" pitchFamily="50" charset="0"/>
              </a:rPr>
              <a:t>l’entreprise, </a:t>
            </a:r>
            <a:r>
              <a:rPr lang="fr-FR" sz="900" b="1" dirty="0" smtClean="0">
                <a:latin typeface="Gotham Light" pitchFamily="50" charset="0"/>
              </a:rPr>
              <a:t>vous viendrez en soutien de l’équipe en place en intervenant les weekends, Vos principales missions seront les suivantes:</a:t>
            </a:r>
            <a:endParaRPr lang="fr-FR" sz="900" dirty="0">
              <a:latin typeface="Gotham Light" pitchFamily="50" charset="0"/>
            </a:endParaRPr>
          </a:p>
          <a:p>
            <a:pPr algn="just"/>
            <a:endParaRPr lang="fr-FR" sz="900" b="1" dirty="0" smtClean="0">
              <a:solidFill>
                <a:srgbClr val="7030A0"/>
              </a:solidFill>
              <a:latin typeface="Gotham Light" pitchFamily="50" charset="0"/>
            </a:endParaRPr>
          </a:p>
          <a:p>
            <a:pPr algn="just"/>
            <a:endParaRPr lang="fr-FR" sz="900" b="1" dirty="0" smtClean="0">
              <a:solidFill>
                <a:srgbClr val="7030A0"/>
              </a:solidFill>
              <a:latin typeface="Gotham Light" pitchFamily="50" charset="0"/>
            </a:endParaRPr>
          </a:p>
          <a:p>
            <a:pPr algn="just"/>
            <a:r>
              <a:rPr lang="fr-FR" sz="900" b="1" dirty="0" smtClean="0">
                <a:solidFill>
                  <a:srgbClr val="5F2987"/>
                </a:solidFill>
                <a:latin typeface="Gotham" pitchFamily="50" charset="0"/>
              </a:rPr>
              <a:t>MISSIONS</a:t>
            </a:r>
          </a:p>
          <a:p>
            <a:pPr algn="just"/>
            <a:endParaRPr lang="fr-FR" sz="900" b="1" dirty="0">
              <a:solidFill>
                <a:srgbClr val="5F2987"/>
              </a:solidFill>
              <a:latin typeface="Gotham Light" pitchFamily="50" charset="0"/>
            </a:endParaRPr>
          </a:p>
          <a:p>
            <a:pPr algn="just"/>
            <a:r>
              <a:rPr lang="fr-FR" sz="900" dirty="0" smtClean="0">
                <a:latin typeface="Gotham Light" pitchFamily="50" charset="0"/>
              </a:rPr>
              <a:t>Gérer </a:t>
            </a:r>
            <a:r>
              <a:rPr lang="fr-FR" sz="900" dirty="0">
                <a:latin typeface="Gotham Light" pitchFamily="50" charset="0"/>
              </a:rPr>
              <a:t>des demandes de déplacements professionnels nationaux et internationaux à </a:t>
            </a:r>
            <a:r>
              <a:rPr lang="fr-FR" sz="900" dirty="0" smtClean="0">
                <a:latin typeface="Gotham Light" pitchFamily="50" charset="0"/>
              </a:rPr>
              <a:t>savoir:</a:t>
            </a:r>
          </a:p>
          <a:p>
            <a:pPr algn="just"/>
            <a:endParaRPr lang="fr-FR" sz="900" b="1" dirty="0" smtClean="0">
              <a:solidFill>
                <a:srgbClr val="5F2987"/>
              </a:solidFill>
              <a:latin typeface="Gotham Light" pitchFamily="50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900" dirty="0" smtClean="0">
                <a:latin typeface="Gotham Light" pitchFamily="50" charset="0"/>
              </a:rPr>
              <a:t>Réserver des </a:t>
            </a:r>
            <a:r>
              <a:rPr lang="fr-FR" sz="900" dirty="0">
                <a:latin typeface="Gotham Light" pitchFamily="50" charset="0"/>
              </a:rPr>
              <a:t>billets d’avion </a:t>
            </a:r>
            <a:r>
              <a:rPr lang="fr-FR" sz="900" dirty="0" smtClean="0">
                <a:latin typeface="Gotham Light" pitchFamily="50" charset="0"/>
              </a:rPr>
              <a:t>et de train</a:t>
            </a:r>
            <a:endParaRPr lang="fr-FR" sz="900" dirty="0" smtClean="0">
              <a:latin typeface="Gotham Light" pitchFamily="50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900" dirty="0" smtClean="0">
                <a:latin typeface="Gotham Light" pitchFamily="50" charset="0"/>
              </a:rPr>
              <a:t>Assurer </a:t>
            </a:r>
            <a:r>
              <a:rPr lang="fr-FR" sz="900" dirty="0" smtClean="0">
                <a:latin typeface="Gotham Light" pitchFamily="50" charset="0"/>
              </a:rPr>
              <a:t>la location </a:t>
            </a:r>
            <a:r>
              <a:rPr lang="fr-FR" sz="900" dirty="0">
                <a:latin typeface="Gotham Light" pitchFamily="50" charset="0"/>
              </a:rPr>
              <a:t>de voitures </a:t>
            </a:r>
            <a:endParaRPr lang="fr-FR" sz="900" dirty="0" smtClean="0">
              <a:latin typeface="Gotham Light" pitchFamily="50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900" dirty="0" smtClean="0">
                <a:latin typeface="Gotham Light" pitchFamily="50" charset="0"/>
              </a:rPr>
              <a:t>Réserver les hôtels </a:t>
            </a:r>
            <a:endParaRPr lang="fr-FR" sz="900" dirty="0" smtClean="0">
              <a:latin typeface="Gotham Light" pitchFamily="50" charset="0"/>
            </a:endParaRPr>
          </a:p>
          <a:p>
            <a:pPr algn="just"/>
            <a:endParaRPr lang="fr-FR" sz="900" dirty="0">
              <a:latin typeface="Gotham Light" pitchFamily="50" charset="0"/>
            </a:endParaRPr>
          </a:p>
          <a:p>
            <a:pPr algn="just"/>
            <a:r>
              <a:rPr lang="fr-FR" sz="900" dirty="0">
                <a:latin typeface="Gotham Light" pitchFamily="50" charset="0"/>
              </a:rPr>
              <a:t>Et ce, pour l’ensemble des collaborateurs amenés à se déplacer dans le cadre de leurs missions professionnelles. </a:t>
            </a:r>
            <a:endParaRPr lang="fr-FR" sz="900" dirty="0" smtClean="0">
              <a:latin typeface="Gotham Light" pitchFamily="50" charset="0"/>
            </a:endParaRPr>
          </a:p>
          <a:p>
            <a:pPr algn="just"/>
            <a:endParaRPr lang="fr-FR" sz="900" dirty="0" smtClean="0">
              <a:latin typeface="Gotham Light" pitchFamily="50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900" dirty="0">
                <a:latin typeface="Gotham Light" pitchFamily="50" charset="0"/>
              </a:rPr>
              <a:t>Faire un suivi des réservations </a:t>
            </a:r>
            <a:r>
              <a:rPr lang="fr-FR" sz="900" dirty="0" smtClean="0">
                <a:latin typeface="Gotham Light" pitchFamily="50" charset="0"/>
              </a:rPr>
              <a:t>effectuées et traiter les urgences liées aux imprévus </a:t>
            </a:r>
            <a:r>
              <a:rPr lang="fr-FR" sz="900" dirty="0">
                <a:latin typeface="Gotham Light" pitchFamily="50" charset="0"/>
              </a:rPr>
              <a:t>rencontrés par les </a:t>
            </a:r>
            <a:r>
              <a:rPr lang="fr-FR" sz="900" dirty="0" smtClean="0">
                <a:latin typeface="Gotham Light" pitchFamily="50" charset="0"/>
              </a:rPr>
              <a:t>voyageurs pendant leur déplacement le weekend</a:t>
            </a:r>
            <a:endParaRPr lang="fr-FR" sz="900" dirty="0">
              <a:latin typeface="Gotham Light" pitchFamily="50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900" dirty="0" smtClean="0">
                <a:latin typeface="Gotham Light" pitchFamily="50" charset="0"/>
              </a:rPr>
              <a:t>Challenger </a:t>
            </a:r>
            <a:r>
              <a:rPr lang="fr-FR" sz="900" dirty="0">
                <a:latin typeface="Gotham Light" pitchFamily="50" charset="0"/>
              </a:rPr>
              <a:t>les offres commerciales </a:t>
            </a:r>
            <a:endParaRPr lang="fr-FR" sz="900" dirty="0" smtClean="0">
              <a:latin typeface="Gotham Light" pitchFamily="50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900" dirty="0" smtClean="0">
                <a:latin typeface="Gotham Light" pitchFamily="50" charset="0"/>
              </a:rPr>
              <a:t>Valider les factures liées </a:t>
            </a:r>
            <a:r>
              <a:rPr lang="fr-FR" sz="900" smtClean="0">
                <a:latin typeface="Gotham Light" pitchFamily="50" charset="0"/>
              </a:rPr>
              <a:t>aux </a:t>
            </a:r>
            <a:r>
              <a:rPr lang="fr-FR" sz="900" smtClean="0">
                <a:latin typeface="Gotham Light" pitchFamily="50" charset="0"/>
              </a:rPr>
              <a:t>réservations </a:t>
            </a:r>
            <a:r>
              <a:rPr lang="fr-FR" sz="900" dirty="0" smtClean="0">
                <a:latin typeface="Gotham Light" pitchFamily="50" charset="0"/>
              </a:rPr>
              <a:t>faites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900" dirty="0">
                <a:latin typeface="Gotham Light" pitchFamily="50" charset="0"/>
              </a:rPr>
              <a:t>Faire les demandes de visas chaque fois que nécessaire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900" dirty="0" smtClean="0">
                <a:latin typeface="Gotham Light" pitchFamily="50" charset="0"/>
              </a:rPr>
              <a:t>Assurer </a:t>
            </a:r>
            <a:r>
              <a:rPr lang="fr-FR" sz="900" dirty="0">
                <a:latin typeface="Gotham Light" pitchFamily="50" charset="0"/>
              </a:rPr>
              <a:t>un </a:t>
            </a:r>
            <a:r>
              <a:rPr lang="fr-FR" sz="900" dirty="0" err="1">
                <a:latin typeface="Gotham Light" pitchFamily="50" charset="0"/>
              </a:rPr>
              <a:t>reporting</a:t>
            </a:r>
            <a:r>
              <a:rPr lang="fr-FR" sz="900" dirty="0">
                <a:latin typeface="Gotham Light" pitchFamily="50" charset="0"/>
              </a:rPr>
              <a:t> de l’activité du </a:t>
            </a:r>
            <a:r>
              <a:rPr lang="fr-FR" sz="900" dirty="0" smtClean="0">
                <a:latin typeface="Gotham Light" pitchFamily="50" charset="0"/>
              </a:rPr>
              <a:t>weekend auprès </a:t>
            </a:r>
            <a:r>
              <a:rPr lang="fr-FR" sz="900" dirty="0">
                <a:latin typeface="Gotham Light" pitchFamily="50" charset="0"/>
              </a:rPr>
              <a:t>du </a:t>
            </a:r>
            <a:r>
              <a:rPr lang="fr-FR" sz="900" dirty="0" smtClean="0">
                <a:latin typeface="Gotham Light" pitchFamily="50" charset="0"/>
              </a:rPr>
              <a:t>Manager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fr-FR" sz="900" dirty="0">
              <a:latin typeface="Gotham Light" pitchFamily="50" charset="0"/>
            </a:endParaRPr>
          </a:p>
          <a:p>
            <a:pPr algn="just"/>
            <a:endParaRPr lang="fr-FR" sz="900" dirty="0" smtClean="0">
              <a:latin typeface="Gotham" pitchFamily="50" charset="0"/>
            </a:endParaRPr>
          </a:p>
          <a:p>
            <a:pPr algn="just"/>
            <a:r>
              <a:rPr lang="fr-FR" sz="900" b="1" dirty="0" smtClean="0">
                <a:solidFill>
                  <a:srgbClr val="5F2987"/>
                </a:solidFill>
                <a:latin typeface="Gotham" pitchFamily="50" charset="0"/>
              </a:rPr>
              <a:t>COMPÉTENCES ET QUALITES REQUISES </a:t>
            </a:r>
          </a:p>
          <a:p>
            <a:pPr algn="just"/>
            <a:endParaRPr lang="fr-FR" sz="900" b="1" dirty="0" smtClean="0">
              <a:solidFill>
                <a:srgbClr val="5F2987"/>
              </a:solidFill>
              <a:latin typeface="Gotham Light" pitchFamily="50" charset="0"/>
            </a:endParaRPr>
          </a:p>
          <a:p>
            <a:pPr algn="just"/>
            <a:r>
              <a:rPr lang="fr-FR" sz="900" dirty="0" smtClean="0">
                <a:latin typeface="Gotham Light" pitchFamily="50" charset="0"/>
              </a:rPr>
              <a:t>Vous êtes en cours d’étude pour l’obtention d’un bac </a:t>
            </a:r>
            <a:r>
              <a:rPr lang="fr-FR" sz="900" dirty="0">
                <a:latin typeface="Gotham Light" pitchFamily="50" charset="0"/>
              </a:rPr>
              <a:t>+ </a:t>
            </a:r>
            <a:r>
              <a:rPr lang="fr-FR" sz="900" dirty="0" smtClean="0">
                <a:latin typeface="Gotham Light" pitchFamily="50" charset="0"/>
              </a:rPr>
              <a:t>3/4 </a:t>
            </a:r>
            <a:r>
              <a:rPr lang="fr-FR" sz="900" dirty="0">
                <a:latin typeface="Gotham Light" pitchFamily="50" charset="0"/>
              </a:rPr>
              <a:t>en </a:t>
            </a:r>
            <a:r>
              <a:rPr lang="fr-FR" sz="900" dirty="0" smtClean="0">
                <a:latin typeface="Gotham Light" pitchFamily="50" charset="0"/>
              </a:rPr>
              <a:t>Tourisme, idéalement avec spécialisation voyages d’affaires,</a:t>
            </a:r>
          </a:p>
          <a:p>
            <a:pPr algn="just"/>
            <a:endParaRPr lang="fr-FR" sz="900" dirty="0">
              <a:latin typeface="Gotham Light" pitchFamily="50" charset="0"/>
            </a:endParaRPr>
          </a:p>
          <a:p>
            <a:pPr algn="just"/>
            <a:r>
              <a:rPr lang="fr-FR" sz="900" dirty="0" smtClean="0">
                <a:latin typeface="Gotham Light" pitchFamily="50" charset="0"/>
              </a:rPr>
              <a:t>Vous avez une grande appétence pour le </a:t>
            </a:r>
            <a:r>
              <a:rPr lang="fr-FR" sz="900" dirty="0">
                <a:latin typeface="Gotham Light" pitchFamily="50" charset="0"/>
              </a:rPr>
              <a:t>secteur </a:t>
            </a:r>
            <a:r>
              <a:rPr lang="fr-FR" sz="900" dirty="0" smtClean="0">
                <a:latin typeface="Gotham Light" pitchFamily="50" charset="0"/>
              </a:rPr>
              <a:t>sportif,</a:t>
            </a:r>
            <a:endParaRPr lang="fr-FR" sz="900" dirty="0"/>
          </a:p>
          <a:p>
            <a:pPr lvl="0" algn="just"/>
            <a:endParaRPr lang="fr-FR" sz="900" dirty="0">
              <a:latin typeface="Gotham Book" pitchFamily="50" charset="0"/>
            </a:endParaRPr>
          </a:p>
          <a:p>
            <a:pPr lvl="0" algn="just"/>
            <a:r>
              <a:rPr lang="fr-FR" sz="900" dirty="0">
                <a:latin typeface="Gotham Light" pitchFamily="50" charset="0"/>
              </a:rPr>
              <a:t>Votre niveau d'anglais est impérativement courant</a:t>
            </a:r>
            <a:r>
              <a:rPr lang="fr-FR" sz="900" dirty="0" smtClean="0">
                <a:latin typeface="Gotham Light" pitchFamily="50" charset="0"/>
              </a:rPr>
              <a:t>,</a:t>
            </a:r>
          </a:p>
          <a:p>
            <a:pPr lvl="0" algn="just"/>
            <a:r>
              <a:rPr lang="fr-FR" sz="900" dirty="0">
                <a:latin typeface="Gotham Light" pitchFamily="50" charset="0"/>
              </a:rPr>
              <a:t/>
            </a:r>
            <a:br>
              <a:rPr lang="fr-FR" sz="900" dirty="0">
                <a:latin typeface="Gotham Light" pitchFamily="50" charset="0"/>
              </a:rPr>
            </a:br>
            <a:r>
              <a:rPr lang="fr-FR" sz="900" dirty="0">
                <a:latin typeface="Gotham Light" pitchFamily="50" charset="0"/>
              </a:rPr>
              <a:t>Vous </a:t>
            </a:r>
            <a:r>
              <a:rPr lang="fr-FR" sz="900" dirty="0" smtClean="0">
                <a:latin typeface="Gotham Light" pitchFamily="50" charset="0"/>
              </a:rPr>
              <a:t>êtes proactif, impliqué rigoureux </a:t>
            </a:r>
            <a:r>
              <a:rPr lang="fr-FR" sz="900" dirty="0">
                <a:latin typeface="Gotham Light" pitchFamily="50" charset="0"/>
              </a:rPr>
              <a:t>et </a:t>
            </a:r>
            <a:r>
              <a:rPr lang="fr-FR" sz="900" dirty="0" smtClean="0">
                <a:latin typeface="Gotham Light" pitchFamily="50" charset="0"/>
              </a:rPr>
              <a:t>organisé, Vous </a:t>
            </a:r>
            <a:r>
              <a:rPr lang="fr-FR" sz="900" dirty="0">
                <a:latin typeface="Gotham Light" pitchFamily="50" charset="0"/>
              </a:rPr>
              <a:t>avez un excellent relationnel et une aptitude à la négociation, et </a:t>
            </a:r>
            <a:r>
              <a:rPr lang="fr-FR" sz="900" dirty="0" smtClean="0">
                <a:latin typeface="Gotham Light" pitchFamily="50" charset="0"/>
              </a:rPr>
              <a:t>êtes </a:t>
            </a:r>
            <a:r>
              <a:rPr lang="fr-FR" sz="900" dirty="0">
                <a:latin typeface="Gotham Light" pitchFamily="50" charset="0"/>
              </a:rPr>
              <a:t>capable de gérer plusieurs sujets dans des délais courts,</a:t>
            </a:r>
          </a:p>
          <a:p>
            <a:pPr lvl="0" algn="just"/>
            <a:endParaRPr lang="fr-FR" sz="900" dirty="0" smtClean="0">
              <a:latin typeface="Gotham Light" pitchFamily="50" charset="0"/>
            </a:endParaRPr>
          </a:p>
          <a:p>
            <a:pPr lvl="0" algn="just"/>
            <a:endParaRPr lang="fr-FR" sz="900" dirty="0" smtClean="0">
              <a:latin typeface="Gotham Light" pitchFamily="50" charset="0"/>
            </a:endParaRPr>
          </a:p>
          <a:p>
            <a:pPr lvl="0" algn="just"/>
            <a:endParaRPr lang="fr-FR" sz="900" dirty="0" smtClean="0">
              <a:latin typeface="Gotham Light" pitchFamily="50" charset="0"/>
            </a:endParaRPr>
          </a:p>
          <a:p>
            <a:pPr lvl="0" algn="ctr"/>
            <a:r>
              <a:rPr lang="fr-FR" sz="900" dirty="0">
                <a:solidFill>
                  <a:schemeClr val="bg2">
                    <a:lumMod val="25000"/>
                  </a:schemeClr>
                </a:solidFill>
                <a:latin typeface="Gotham" pitchFamily="50" charset="0"/>
              </a:rPr>
              <a:t>Tous nos postes sont ouverts aux personnes en situation de </a:t>
            </a:r>
            <a:r>
              <a:rPr lang="fr-FR" sz="900" dirty="0" smtClean="0">
                <a:solidFill>
                  <a:schemeClr val="bg2">
                    <a:lumMod val="25000"/>
                  </a:schemeClr>
                </a:solidFill>
                <a:latin typeface="Gotham" pitchFamily="50" charset="0"/>
              </a:rPr>
              <a:t>handicap.</a:t>
            </a:r>
            <a:endParaRPr lang="fr-FR" sz="900" dirty="0">
              <a:solidFill>
                <a:schemeClr val="bg2">
                  <a:lumMod val="25000"/>
                </a:schemeClr>
              </a:solidFill>
              <a:latin typeface="Gotham" pitchFamily="50" charset="0"/>
            </a:endParaRPr>
          </a:p>
          <a:p>
            <a:pPr lvl="0" algn="just"/>
            <a:endParaRPr lang="fr-FR" sz="900" dirty="0">
              <a:latin typeface="Gotham Light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48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1758</TotalTime>
  <Words>110</Words>
  <Application>Microsoft Office PowerPoint</Application>
  <PresentationFormat>Affichage à l'écran (4:3)</PresentationFormat>
  <Paragraphs>43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Gotham</vt:lpstr>
      <vt:lpstr>Gotham Black</vt:lpstr>
      <vt:lpstr>Gotham Book</vt:lpstr>
      <vt:lpstr>Gotham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Manon BARBAY</dc:creator>
  <cp:lastModifiedBy>Nadia LADGHEM</cp:lastModifiedBy>
  <cp:revision>91</cp:revision>
  <cp:lastPrinted>2018-06-26T15:00:25Z</cp:lastPrinted>
  <dcterms:created xsi:type="dcterms:W3CDTF">2017-03-06T15:09:43Z</dcterms:created>
  <dcterms:modified xsi:type="dcterms:W3CDTF">2019-04-18T12:27:25Z</dcterms:modified>
</cp:coreProperties>
</file>