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5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55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08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2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27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5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38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2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73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3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74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1F841-7E8C-49B6-8939-B19E9BA83B15}" type="datetimeFigureOut">
              <a:rPr lang="fr-FR" smtClean="0"/>
              <a:t>16/05/2018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2"/>
          <a:stretch/>
        </p:blipFill>
        <p:spPr>
          <a:xfrm>
            <a:off x="0" y="2"/>
            <a:ext cx="6858000" cy="10437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10500"/>
            <a:ext cx="6858000" cy="13335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101279" y="261367"/>
            <a:ext cx="2382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solidFill>
                  <a:schemeClr val="bg1"/>
                </a:solidFill>
                <a:latin typeface="Gotham Light" pitchFamily="50" charset="0"/>
              </a:rPr>
              <a:t>OFFRE D’EMPLOI</a:t>
            </a:r>
            <a:endParaRPr lang="fr-FR" sz="1400" dirty="0">
              <a:solidFill>
                <a:schemeClr val="bg1"/>
              </a:solidFill>
              <a:latin typeface="Gotham Light" pitchFamily="50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8258197"/>
            <a:ext cx="6858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Gotham Book" pitchFamily="50" charset="0"/>
              </a:rPr>
              <a:t>HUMAN RESOURCES DEPARTMENT</a:t>
            </a:r>
          </a:p>
          <a:p>
            <a:pPr algn="ctr"/>
            <a:r>
              <a:rPr lang="fr-FR" sz="800" dirty="0" smtClean="0">
                <a:solidFill>
                  <a:schemeClr val="bg1"/>
                </a:solidFill>
                <a:latin typeface="Gotham Book" pitchFamily="50" charset="0"/>
              </a:rPr>
              <a:t>recrutement@bein.net</a:t>
            </a:r>
          </a:p>
          <a:p>
            <a:pPr algn="ctr"/>
            <a:endParaRPr lang="fr-FR" sz="700" dirty="0">
              <a:solidFill>
                <a:schemeClr val="bg1"/>
              </a:solidFill>
              <a:latin typeface="Gotham Book" pitchFamily="50" charset="0"/>
            </a:endParaRPr>
          </a:p>
          <a:p>
            <a:pPr algn="ctr"/>
            <a:r>
              <a:rPr lang="fr-FR" sz="700" dirty="0" err="1">
                <a:solidFill>
                  <a:schemeClr val="bg1"/>
                </a:solidFill>
                <a:latin typeface="Gotham Book" pitchFamily="50" charset="0"/>
              </a:rPr>
              <a:t>beIN</a:t>
            </a:r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 SPORTS France</a:t>
            </a:r>
          </a:p>
          <a:p>
            <a:pPr algn="ctr"/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53-55 avenue Emile Zola - 92100 Boulogne-Billancourt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-144380" y="1137724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7030A0"/>
                </a:solidFill>
                <a:latin typeface="Gotham Black" pitchFamily="50" charset="0"/>
              </a:rPr>
              <a:t>ASSISTANT ADMINISTRATIF RH (</a:t>
            </a:r>
            <a:r>
              <a:rPr lang="fr-FR" sz="1400" dirty="0">
                <a:solidFill>
                  <a:srgbClr val="7030A0"/>
                </a:solidFill>
                <a:latin typeface="Gotham Black" pitchFamily="50" charset="0"/>
              </a:rPr>
              <a:t>H/F)</a:t>
            </a:r>
          </a:p>
          <a:p>
            <a:pPr algn="ctr"/>
            <a:r>
              <a:rPr lang="fr-FR" sz="1400" dirty="0" smtClean="0">
                <a:solidFill>
                  <a:srgbClr val="7030A0"/>
                </a:solidFill>
                <a:latin typeface="Gotham Black" pitchFamily="50" charset="0"/>
              </a:rPr>
              <a:t>Population intermittents du Spectacle &amp; journalistes </a:t>
            </a:r>
          </a:p>
          <a:p>
            <a:pPr algn="ctr"/>
            <a:r>
              <a:rPr lang="fr-FR" sz="1200" dirty="0" smtClean="0">
                <a:solidFill>
                  <a:srgbClr val="7030A0"/>
                </a:solidFill>
                <a:latin typeface="Gotham Black" pitchFamily="50" charset="0"/>
              </a:rPr>
              <a:t> </a:t>
            </a:r>
            <a:endParaRPr lang="fr-FR" sz="1200" dirty="0">
              <a:solidFill>
                <a:srgbClr val="7030A0"/>
              </a:solidFill>
              <a:latin typeface="Gotham Black" pitchFamily="50" charset="0"/>
            </a:endParaRPr>
          </a:p>
          <a:p>
            <a:pPr algn="ctr"/>
            <a:endParaRPr lang="fr-FR" sz="1400" dirty="0">
              <a:solidFill>
                <a:srgbClr val="7030A0"/>
              </a:solidFill>
              <a:latin typeface="Gotham Black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74649" y="2155013"/>
            <a:ext cx="5763313" cy="537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1000" b="1" dirty="0" smtClean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r>
              <a:rPr lang="fr-FR" sz="1000" b="1" dirty="0" smtClean="0">
                <a:solidFill>
                  <a:srgbClr val="5F2987"/>
                </a:solidFill>
                <a:latin typeface="Gotham" pitchFamily="50" charset="0"/>
              </a:rPr>
              <a:t>CONTEXTE</a:t>
            </a:r>
          </a:p>
          <a:p>
            <a:pPr algn="just"/>
            <a:endParaRPr lang="fr-FR" sz="1000" b="1" dirty="0" smtClean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r>
              <a:rPr lang="fr-FR" sz="1000" dirty="0">
                <a:latin typeface="Gotham Book" pitchFamily="50" charset="0"/>
              </a:rPr>
              <a:t>Assurer </a:t>
            </a:r>
            <a:r>
              <a:rPr lang="fr-FR" sz="1000" dirty="0" smtClean="0">
                <a:latin typeface="Gotham Book" pitchFamily="50" charset="0"/>
              </a:rPr>
              <a:t>la </a:t>
            </a:r>
            <a:r>
              <a:rPr lang="fr-FR" sz="1000" dirty="0">
                <a:latin typeface="Gotham Book" pitchFamily="50" charset="0"/>
              </a:rPr>
              <a:t>gestion </a:t>
            </a:r>
            <a:r>
              <a:rPr lang="fr-FR" sz="1000" dirty="0" smtClean="0">
                <a:latin typeface="Gotham Book" pitchFamily="50" charset="0"/>
              </a:rPr>
              <a:t>des contrats des collaborateurs non permanents (intermittents et journalistes)</a:t>
            </a:r>
          </a:p>
          <a:p>
            <a:pPr algn="just"/>
            <a:endParaRPr lang="fr-FR" sz="1000" dirty="0">
              <a:latin typeface="Gotham Book" pitchFamily="50" charset="0"/>
            </a:endParaRPr>
          </a:p>
          <a:p>
            <a:r>
              <a:rPr lang="fr-FR" sz="1000" b="1" dirty="0" smtClean="0">
                <a:solidFill>
                  <a:srgbClr val="5F2987"/>
                </a:solidFill>
                <a:latin typeface="Gotham" pitchFamily="50" charset="0"/>
              </a:rPr>
              <a:t>MISSIONS</a:t>
            </a:r>
          </a:p>
          <a:p>
            <a:endParaRPr lang="fr-FR" sz="1000" b="1" dirty="0">
              <a:solidFill>
                <a:srgbClr val="5F2987"/>
              </a:solidFill>
              <a:latin typeface="Gotham" pitchFamily="50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En </a:t>
            </a:r>
            <a:r>
              <a:rPr lang="fr-FR" sz="1000" dirty="0">
                <a:latin typeface="Gotham Book" pitchFamily="50" charset="0"/>
              </a:rPr>
              <a:t>concordance avec </a:t>
            </a:r>
            <a:r>
              <a:rPr lang="fr-FR" sz="1000" dirty="0" smtClean="0">
                <a:latin typeface="Gotham Book" pitchFamily="50" charset="0"/>
              </a:rPr>
              <a:t>les plannings des services concernés, </a:t>
            </a:r>
            <a:r>
              <a:rPr lang="fr-FR" sz="1000" dirty="0">
                <a:latin typeface="Gotham Book" pitchFamily="50" charset="0"/>
              </a:rPr>
              <a:t>récupérer les éléments nécessaires à l’établissement des contrats de travail </a:t>
            </a:r>
            <a:endParaRPr lang="fr-FR" sz="1000" dirty="0" smtClean="0">
              <a:latin typeface="Gotham Book" pitchFamily="50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b="1" dirty="0" smtClean="0">
                <a:latin typeface="Gotham Book" pitchFamily="50" charset="0"/>
              </a:rPr>
              <a:t>Editer </a:t>
            </a:r>
            <a:r>
              <a:rPr lang="fr-FR" sz="1000" b="1" dirty="0">
                <a:latin typeface="Gotham Book" pitchFamily="50" charset="0"/>
              </a:rPr>
              <a:t>quotidiennement les contrats de travail</a:t>
            </a:r>
            <a:r>
              <a:rPr lang="fr-FR" sz="1000" dirty="0" smtClean="0">
                <a:latin typeface="Gotham Book" pitchFamily="50" charset="0"/>
              </a:rPr>
              <a:t>, sur le Logiciel Media </a:t>
            </a:r>
            <a:r>
              <a:rPr lang="fr-FR" sz="1000" dirty="0">
                <a:latin typeface="Gotham Book" pitchFamily="50" charset="0"/>
              </a:rPr>
              <a:t>selon les plannings établis </a:t>
            </a:r>
            <a:r>
              <a:rPr lang="fr-FR" sz="1000" dirty="0" smtClean="0">
                <a:latin typeface="Gotham Book" pitchFamily="50" charset="0"/>
              </a:rPr>
              <a:t>et gérer les processus de signature</a:t>
            </a:r>
            <a:r>
              <a:rPr lang="fr-FR" sz="1000" dirty="0">
                <a:latin typeface="Gotham Book" pitchFamily="50" charset="0"/>
              </a:rPr>
              <a:t>	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b="1" dirty="0" smtClean="0">
                <a:latin typeface="Gotham Book" pitchFamily="50" charset="0"/>
              </a:rPr>
              <a:t>Réaliser </a:t>
            </a:r>
            <a:r>
              <a:rPr lang="fr-FR" sz="1000" b="1" dirty="0">
                <a:latin typeface="Gotham Book" pitchFamily="50" charset="0"/>
              </a:rPr>
              <a:t>les formalités administratives d’embauche (DUE,…)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b="1" dirty="0" smtClean="0">
                <a:latin typeface="Gotham Book" pitchFamily="50" charset="0"/>
              </a:rPr>
              <a:t>Préparer</a:t>
            </a:r>
            <a:r>
              <a:rPr lang="fr-FR" sz="1000" b="1" dirty="0">
                <a:latin typeface="Gotham Book" pitchFamily="50" charset="0"/>
              </a:rPr>
              <a:t>, saisir et vérifier les éléments de paye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Assurer </a:t>
            </a:r>
            <a:r>
              <a:rPr lang="fr-FR" sz="1000" dirty="0">
                <a:latin typeface="Gotham Book" pitchFamily="50" charset="0"/>
              </a:rPr>
              <a:t>des missions de suivi administratif (cartes de Presse…)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En </a:t>
            </a:r>
            <a:r>
              <a:rPr lang="fr-FR" sz="1000" dirty="0">
                <a:latin typeface="Gotham Book" pitchFamily="50" charset="0"/>
              </a:rPr>
              <a:t>lien avec le service Comptabilité, assurer la gestion et la transmission des notes de frais au service concerné avant traitement comptable, </a:t>
            </a:r>
            <a:endParaRPr lang="fr-FR" sz="1000" dirty="0" smtClean="0">
              <a:latin typeface="Gotham Book" pitchFamily="50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Assurer un suivi des budgets de recours aux personnels intermittents</a:t>
            </a:r>
            <a:endParaRPr lang="fr-FR" sz="1000" dirty="0">
              <a:latin typeface="Gotham Book" pitchFamily="50" charset="0"/>
            </a:endParaRPr>
          </a:p>
          <a:p>
            <a:r>
              <a:rPr lang="fr-FR" sz="1000" dirty="0"/>
              <a:t> </a:t>
            </a:r>
            <a:endParaRPr lang="fr-FR" sz="1000" dirty="0" smtClean="0"/>
          </a:p>
          <a:p>
            <a:endParaRPr lang="fr-FR" sz="1000" dirty="0"/>
          </a:p>
          <a:p>
            <a:r>
              <a:rPr lang="fr-FR" sz="1000" b="1" dirty="0">
                <a:solidFill>
                  <a:srgbClr val="5F2987"/>
                </a:solidFill>
                <a:latin typeface="Gotham" pitchFamily="50" charset="0"/>
              </a:rPr>
              <a:t>COMPÉTENCES &amp; QUALITES </a:t>
            </a:r>
            <a:r>
              <a:rPr lang="fr-FR" sz="1000" b="1" dirty="0" smtClean="0">
                <a:solidFill>
                  <a:srgbClr val="5F2987"/>
                </a:solidFill>
                <a:latin typeface="Gotham" pitchFamily="50" charset="0"/>
              </a:rPr>
              <a:t>REQUISES</a:t>
            </a:r>
          </a:p>
          <a:p>
            <a:endParaRPr lang="fr-FR" sz="1000" b="1" dirty="0">
              <a:solidFill>
                <a:srgbClr val="5F2987"/>
              </a:solidFill>
              <a:latin typeface="Gotham" pitchFamily="50" charset="0"/>
            </a:endParaRP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Expérience de la gestion des contrats de travail en masse ( fonctions similaires ou agence d’intérims)</a:t>
            </a:r>
            <a:endParaRPr lang="fr-FR" sz="1000" dirty="0">
              <a:latin typeface="Gotham Book" pitchFamily="50" charset="0"/>
            </a:endParaRP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Vif </a:t>
            </a:r>
            <a:r>
              <a:rPr lang="fr-FR" sz="1000" dirty="0">
                <a:latin typeface="Gotham Book" pitchFamily="50" charset="0"/>
              </a:rPr>
              <a:t>intérêt pour le sport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Bac </a:t>
            </a:r>
            <a:r>
              <a:rPr lang="fr-FR" sz="1000" dirty="0">
                <a:latin typeface="Gotham Book" pitchFamily="50" charset="0"/>
              </a:rPr>
              <a:t>+2 </a:t>
            </a:r>
            <a:r>
              <a:rPr lang="fr-FR" sz="1000" dirty="0" smtClean="0">
                <a:latin typeface="Gotham Book" pitchFamily="50" charset="0"/>
              </a:rPr>
              <a:t>en GEA ou GRH</a:t>
            </a:r>
            <a:endParaRPr lang="fr-FR" sz="1000" dirty="0">
              <a:latin typeface="Gotham Book" pitchFamily="50" charset="0"/>
            </a:endParaRP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Maîtrise de Word </a:t>
            </a:r>
            <a:r>
              <a:rPr lang="fr-FR" sz="1000" dirty="0">
                <a:latin typeface="Gotham Book" pitchFamily="50" charset="0"/>
              </a:rPr>
              <a:t>et Excel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Connaissance </a:t>
            </a:r>
            <a:r>
              <a:rPr lang="fr-FR" sz="1000" dirty="0">
                <a:latin typeface="Gotham Book" pitchFamily="50" charset="0"/>
              </a:rPr>
              <a:t>du logiciel Media appréciée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Bon niveau d’anglais requis</a:t>
            </a:r>
            <a:endParaRPr lang="fr-FR" sz="1000" dirty="0">
              <a:latin typeface="Gotham Book" pitchFamily="50" charset="0"/>
            </a:endParaRP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Gotham Book" pitchFamily="50" charset="0"/>
              </a:rPr>
              <a:t>Aisance </a:t>
            </a:r>
            <a:r>
              <a:rPr lang="fr-FR" sz="1000" dirty="0">
                <a:latin typeface="Gotham Book" pitchFamily="50" charset="0"/>
              </a:rPr>
              <a:t>relationnelle, fortes capacités </a:t>
            </a:r>
            <a:r>
              <a:rPr lang="fr-FR" sz="1000" dirty="0" smtClean="0">
                <a:latin typeface="Gotham Book" pitchFamily="50" charset="0"/>
              </a:rPr>
              <a:t>d’organisation</a:t>
            </a:r>
            <a:r>
              <a:rPr lang="fr-FR" sz="1000" dirty="0">
                <a:latin typeface="Gotham Book" pitchFamily="50" charset="0"/>
              </a:rPr>
              <a:t> </a:t>
            </a: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fr-FR" sz="1000" dirty="0">
              <a:latin typeface="Gotham Book" pitchFamily="50" charset="0"/>
            </a:endParaRPr>
          </a:p>
          <a:p>
            <a:pPr algn="just"/>
            <a:endParaRPr lang="fr-FR" sz="1000" b="1" dirty="0" smtClean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endParaRPr lang="fr-FR" sz="1000" dirty="0" smtClean="0">
              <a:latin typeface="Gotham Book" pitchFamily="50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9" y="219348"/>
            <a:ext cx="1969686" cy="34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1383</TotalTime>
  <Words>85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Gotham</vt:lpstr>
      <vt:lpstr>Gotham Black</vt:lpstr>
      <vt:lpstr>Gotham Book</vt:lpstr>
      <vt:lpstr>Gotham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Manon BARBAY</dc:creator>
  <cp:lastModifiedBy>Nadia LADGHEM</cp:lastModifiedBy>
  <cp:revision>55</cp:revision>
  <cp:lastPrinted>2017-08-08T13:25:58Z</cp:lastPrinted>
  <dcterms:created xsi:type="dcterms:W3CDTF">2017-03-06T15:09:43Z</dcterms:created>
  <dcterms:modified xsi:type="dcterms:W3CDTF">2018-05-16T09:44:11Z</dcterms:modified>
</cp:coreProperties>
</file>