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9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08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2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2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5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38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7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74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1F841-7E8C-49B6-8939-B19E9BA83B15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/>
          <a:stretch/>
        </p:blipFill>
        <p:spPr>
          <a:xfrm>
            <a:off x="0" y="2"/>
            <a:ext cx="6858000" cy="10437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0"/>
            <a:ext cx="6858000" cy="1333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1279" y="261367"/>
            <a:ext cx="238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Gotham Light" pitchFamily="50" charset="0"/>
              </a:rPr>
              <a:t>OFFRE D’EMPLOI</a:t>
            </a:r>
            <a:endParaRPr lang="fr-FR" sz="1400" dirty="0">
              <a:solidFill>
                <a:schemeClr val="bg1"/>
              </a:solidFill>
              <a:latin typeface="Gotham Ligh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258197"/>
            <a:ext cx="6858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Gotham Book" pitchFamily="50" charset="0"/>
              </a:rPr>
              <a:t>HUMAN RESOURCES DEPARTMENT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  <a:latin typeface="Gotham Book" pitchFamily="50" charset="0"/>
              </a:rPr>
              <a:t>recrutement@bein.net</a:t>
            </a:r>
          </a:p>
          <a:p>
            <a:pPr algn="ctr"/>
            <a:endParaRPr lang="fr-FR" sz="700" dirty="0">
              <a:solidFill>
                <a:schemeClr val="bg1"/>
              </a:solidFill>
              <a:latin typeface="Gotham Book" pitchFamily="50" charset="0"/>
            </a:endParaRPr>
          </a:p>
          <a:p>
            <a:pPr algn="ctr"/>
            <a:r>
              <a:rPr lang="fr-FR" sz="700" dirty="0" err="1">
                <a:solidFill>
                  <a:schemeClr val="bg1"/>
                </a:solidFill>
                <a:latin typeface="Gotham Book" pitchFamily="50" charset="0"/>
              </a:rPr>
              <a:t>beIN</a:t>
            </a:r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 SPORTS France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53-55 avenue Emile Zola - 92100 Boulogne-Billancourt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1" y="1522651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7030A0"/>
                </a:solidFill>
                <a:latin typeface="Gotham Black" pitchFamily="50" charset="0"/>
              </a:rPr>
              <a:t>Chargé(e) </a:t>
            </a:r>
            <a:r>
              <a:rPr lang="fr-FR" sz="1400" dirty="0">
                <a:solidFill>
                  <a:srgbClr val="7030A0"/>
                </a:solidFill>
                <a:latin typeface="Gotham Black" pitchFamily="50" charset="0"/>
              </a:rPr>
              <a:t>de Diffusion Publicitaire (H/F)</a:t>
            </a:r>
          </a:p>
          <a:p>
            <a:pPr algn="ctr"/>
            <a:endParaRPr lang="fr-FR" sz="1400" dirty="0">
              <a:solidFill>
                <a:srgbClr val="7030A0"/>
              </a:solidFill>
              <a:latin typeface="Gotham Black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38324" y="2469568"/>
            <a:ext cx="5381351" cy="482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 smtClean="0">
                <a:solidFill>
                  <a:srgbClr val="5F2987"/>
                </a:solidFill>
                <a:latin typeface="Gotham" pitchFamily="50" charset="0"/>
              </a:rPr>
              <a:t>CONTEXTE</a:t>
            </a:r>
          </a:p>
          <a:p>
            <a:pPr algn="just"/>
            <a:endParaRPr lang="fr-FR" sz="1000" b="1" dirty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r>
              <a:rPr lang="fr-FR" sz="1000" dirty="0" smtClean="0">
                <a:latin typeface="Gotham Book" pitchFamily="50" charset="0"/>
              </a:rPr>
              <a:t>Dans </a:t>
            </a:r>
            <a:r>
              <a:rPr lang="fr-FR" sz="1000" dirty="0">
                <a:latin typeface="Gotham Book" pitchFamily="50" charset="0"/>
              </a:rPr>
              <a:t>le cadre de l’activité de régie publicitaire TV, beIN REGIE recherche en CDI un(e) Chargé(e) de Diffusion TV. Rattaché(e) au Responsable Planning/Diffusion, il (elle) sera chargé(e) de gérer la réception des spots publicitaires et leur mise à l’antenne</a:t>
            </a:r>
            <a:r>
              <a:rPr lang="fr-FR" sz="1000" dirty="0" smtClean="0">
                <a:latin typeface="Gotham Book" pitchFamily="50" charset="0"/>
              </a:rPr>
              <a:t>.</a:t>
            </a:r>
          </a:p>
          <a:p>
            <a:pPr algn="just"/>
            <a:endParaRPr lang="fr-FR" sz="1000" dirty="0" smtClean="0">
              <a:latin typeface="Gotham Book" pitchFamily="50" charset="0"/>
            </a:endParaRPr>
          </a:p>
          <a:p>
            <a:pPr algn="just"/>
            <a:endParaRPr lang="fr-FR" sz="1000" dirty="0">
              <a:latin typeface="Gotham Book" pitchFamily="50" charset="0"/>
            </a:endParaRPr>
          </a:p>
          <a:p>
            <a:r>
              <a:rPr lang="fr-FR" sz="1000" b="1" dirty="0" smtClean="0">
                <a:solidFill>
                  <a:srgbClr val="5F2987"/>
                </a:solidFill>
                <a:latin typeface="Gotham" pitchFamily="50" charset="0"/>
              </a:rPr>
              <a:t>MISSIONS</a:t>
            </a:r>
          </a:p>
          <a:p>
            <a:endParaRPr lang="fr-FR" sz="1000" b="1" dirty="0">
              <a:solidFill>
                <a:srgbClr val="5F2987"/>
              </a:solidFill>
              <a:latin typeface="Gotham" pitchFamily="50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Gérer </a:t>
            </a:r>
            <a:r>
              <a:rPr lang="fr-FR" sz="1000" dirty="0">
                <a:latin typeface="Gotham Book" pitchFamily="50" charset="0"/>
              </a:rPr>
              <a:t>le management technique des médias : Réception des spots, référencement dans la base, contrôle d’intégrité, …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Assurer la génération des conducteurs des écrans publicitaires 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Assurer l’interface entre les différents services techniques et commerciaux 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Obtenir et appliquer les plans de roulement définis par les clients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Veiller à la conformité réglementaire et éditoriale des spots publicitaires 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Se former au Planning </a:t>
            </a:r>
            <a:r>
              <a:rPr lang="fr-FR" sz="1000" dirty="0" smtClean="0">
                <a:latin typeface="Gotham Book" pitchFamily="50" charset="0"/>
              </a:rPr>
              <a:t>publicitaire pour </a:t>
            </a:r>
            <a:r>
              <a:rPr lang="fr-FR" sz="1000" dirty="0">
                <a:latin typeface="Gotham Book" pitchFamily="50" charset="0"/>
              </a:rPr>
              <a:t>assurer les remplacements du Chargé de Planning</a:t>
            </a:r>
          </a:p>
          <a:p>
            <a:r>
              <a:rPr lang="fr-FR" sz="1000" dirty="0"/>
              <a:t> </a:t>
            </a:r>
            <a:endParaRPr lang="fr-FR" sz="1000" dirty="0" smtClean="0"/>
          </a:p>
          <a:p>
            <a:endParaRPr lang="fr-FR" sz="1000" dirty="0"/>
          </a:p>
          <a:p>
            <a:r>
              <a:rPr lang="fr-FR" sz="1000" b="1" dirty="0">
                <a:solidFill>
                  <a:srgbClr val="5F2987"/>
                </a:solidFill>
                <a:latin typeface="Gotham" pitchFamily="50" charset="0"/>
              </a:rPr>
              <a:t>COMPÉTENCES &amp; QUALITES </a:t>
            </a:r>
            <a:r>
              <a:rPr lang="fr-FR" sz="1000" b="1" dirty="0" smtClean="0">
                <a:solidFill>
                  <a:srgbClr val="5F2987"/>
                </a:solidFill>
                <a:latin typeface="Gotham" pitchFamily="50" charset="0"/>
              </a:rPr>
              <a:t>REQUISES</a:t>
            </a:r>
          </a:p>
          <a:p>
            <a:endParaRPr lang="fr-FR" sz="1000" b="1" dirty="0">
              <a:solidFill>
                <a:srgbClr val="5F2987"/>
              </a:solidFill>
              <a:latin typeface="Gotham" pitchFamily="50" charset="0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Bac +2 minimum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Expérience </a:t>
            </a:r>
            <a:r>
              <a:rPr lang="fr-FR" sz="1000" dirty="0">
                <a:latin typeface="Gotham Book" pitchFamily="50" charset="0"/>
              </a:rPr>
              <a:t>dans des fonctions similaires appréciée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Rigueur, réactivité, organisation, curiosité, attention aux détails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Esprit d’équipe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Gotham Book" pitchFamily="50" charset="0"/>
              </a:rPr>
              <a:t>Bon relationnel</a:t>
            </a:r>
          </a:p>
          <a:p>
            <a:r>
              <a:rPr lang="fr-FR" sz="1000" b="1" dirty="0"/>
              <a:t> </a:t>
            </a:r>
            <a:endParaRPr lang="fr-FR" sz="1000" dirty="0"/>
          </a:p>
          <a:p>
            <a:pPr algn="just"/>
            <a:endParaRPr lang="fr-FR" sz="10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endParaRPr lang="fr-FR" sz="1000" dirty="0" smtClean="0">
              <a:latin typeface="Gotham Book" pitchFamily="50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9" y="219348"/>
            <a:ext cx="1969686" cy="34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</TotalTime>
  <Words>103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</vt:lpstr>
      <vt:lpstr>Gotham Black</vt:lpstr>
      <vt:lpstr>Gotham Book</vt:lpstr>
      <vt:lpstr>Gotham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Manon BARBAY</dc:creator>
  <cp:lastModifiedBy>Nadia LADGHEM</cp:lastModifiedBy>
  <cp:revision>48</cp:revision>
  <cp:lastPrinted>2017-08-08T13:25:58Z</cp:lastPrinted>
  <dcterms:created xsi:type="dcterms:W3CDTF">2017-03-06T15:09:43Z</dcterms:created>
  <dcterms:modified xsi:type="dcterms:W3CDTF">2018-01-18T16:57:30Z</dcterms:modified>
</cp:coreProperties>
</file>