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9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08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2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2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5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38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7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74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1F841-7E8C-49B6-8939-B19E9BA83B15}" type="datetimeFigureOut">
              <a:rPr lang="fr-FR" smtClean="0"/>
              <a:t>01/06/2017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/>
          <a:stretch/>
        </p:blipFill>
        <p:spPr>
          <a:xfrm>
            <a:off x="0" y="2"/>
            <a:ext cx="6858000" cy="10437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0"/>
            <a:ext cx="6858000" cy="1333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1279" y="261367"/>
            <a:ext cx="238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Gotham Light" pitchFamily="50" charset="0"/>
              </a:rPr>
              <a:t>OFFRE D’EMPLOI</a:t>
            </a:r>
            <a:endParaRPr lang="fr-FR" sz="1400" dirty="0">
              <a:solidFill>
                <a:schemeClr val="bg1"/>
              </a:solidFill>
              <a:latin typeface="Gotham Ligh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258197"/>
            <a:ext cx="6858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Gotham Book" pitchFamily="50" charset="0"/>
              </a:rPr>
              <a:t>HUMAN RESOURCES DEPARTMENT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  <a:latin typeface="Gotham Book" pitchFamily="50" charset="0"/>
              </a:rPr>
              <a:t>recrutement@bein.net</a:t>
            </a:r>
          </a:p>
          <a:p>
            <a:pPr algn="ctr"/>
            <a:endParaRPr lang="fr-FR" sz="700" dirty="0">
              <a:solidFill>
                <a:schemeClr val="bg1"/>
              </a:solidFill>
              <a:latin typeface="Gotham Book" pitchFamily="50" charset="0"/>
            </a:endParaRPr>
          </a:p>
          <a:p>
            <a:pPr algn="ctr"/>
            <a:r>
              <a:rPr lang="fr-FR" sz="700" dirty="0" err="1">
                <a:solidFill>
                  <a:schemeClr val="bg1"/>
                </a:solidFill>
                <a:latin typeface="Gotham Book" pitchFamily="50" charset="0"/>
              </a:rPr>
              <a:t>beIN</a:t>
            </a:r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 SPORTS France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53-55 avenue Emile Zola - 92100 Boulogne-Billancourt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0" y="955752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7030A0"/>
                </a:solidFill>
                <a:latin typeface="Gotham Black" pitchFamily="50" charset="0"/>
              </a:rPr>
              <a:t>Ingénieur </a:t>
            </a:r>
            <a:r>
              <a:rPr lang="fr-FR" sz="1400" dirty="0" smtClean="0">
                <a:solidFill>
                  <a:srgbClr val="7030A0"/>
                </a:solidFill>
                <a:latin typeface="Gotham Black" pitchFamily="50" charset="0"/>
              </a:rPr>
              <a:t>Distribution (H/F)</a:t>
            </a:r>
            <a:endParaRPr lang="fr-FR" sz="1400" dirty="0">
              <a:solidFill>
                <a:srgbClr val="7030A0"/>
              </a:solidFill>
              <a:latin typeface="Gotham Black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4649" y="1185361"/>
            <a:ext cx="5972987" cy="7191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 smtClean="0">
                <a:solidFill>
                  <a:srgbClr val="5F2987"/>
                </a:solidFill>
                <a:latin typeface="Gotham" pitchFamily="50" charset="0"/>
              </a:rPr>
              <a:t>CONTEXTE</a:t>
            </a:r>
            <a:endParaRPr lang="fr-FR" sz="9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endParaRPr lang="fr-FR" sz="900" b="1" dirty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r>
              <a:rPr lang="fr-FR" sz="900" dirty="0">
                <a:latin typeface="Gotham Book" pitchFamily="50" charset="0"/>
              </a:rPr>
              <a:t>Au sein de la direction technique de beIN SPORTS, votre principale mission sera la supervision, l’administration et l’ingénierie des infrastructures de réception et distribution, incluant les dispositifs de cross-connexion du groupe beIN MEDIA.</a:t>
            </a:r>
          </a:p>
          <a:p>
            <a:pPr algn="just"/>
            <a:r>
              <a:rPr lang="fr-FR" sz="900" dirty="0">
                <a:latin typeface="Gotham Book" pitchFamily="50" charset="0"/>
              </a:rPr>
              <a:t>Les principales notions métier demandées sont : OTT, CAS, DVB, MPEG, multiplexage et encodage, SDI over IP, streaming…</a:t>
            </a:r>
          </a:p>
          <a:p>
            <a:pPr algn="just"/>
            <a:r>
              <a:rPr lang="fr-FR" sz="900" dirty="0">
                <a:latin typeface="Gotham Book" pitchFamily="50" charset="0"/>
              </a:rPr>
              <a:t>Vous reporterez auprès du Responsable Broadcast.</a:t>
            </a:r>
          </a:p>
          <a:p>
            <a:pPr algn="just"/>
            <a:endParaRPr lang="fr-FR" sz="900" b="1" dirty="0" smtClean="0">
              <a:solidFill>
                <a:srgbClr val="7030A0"/>
              </a:solidFill>
              <a:latin typeface="Gotham" pitchFamily="50" charset="0"/>
            </a:endParaRPr>
          </a:p>
          <a:p>
            <a:pPr algn="just"/>
            <a:r>
              <a:rPr lang="fr-FR" sz="900" b="1" dirty="0" smtClean="0">
                <a:solidFill>
                  <a:srgbClr val="5F2987"/>
                </a:solidFill>
                <a:latin typeface="Gotham" pitchFamily="50" charset="0"/>
              </a:rPr>
              <a:t>MISSIONS</a:t>
            </a:r>
          </a:p>
          <a:p>
            <a:pPr algn="just"/>
            <a:endParaRPr lang="fr-FR" sz="9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Gérer les plateformes de distribution : identifier les tendances et les besoins (encodage, cryptage, multidiffusion, sécurité, OTT…), superviser les déploiements chez les distributeurs et les réseaux partenaires</a:t>
            </a:r>
            <a:r>
              <a:rPr lang="fr-FR" sz="900" dirty="0" smtClean="0">
                <a:latin typeface="Gotham Book" pitchFamily="50" charset="0"/>
              </a:rPr>
              <a:t>.</a:t>
            </a:r>
            <a:endParaRPr lang="fr-FR" sz="9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Book" pitchFamily="50" charset="0"/>
              </a:rPr>
              <a:t>Mettre </a:t>
            </a:r>
            <a:r>
              <a:rPr lang="fr-FR" sz="900" dirty="0">
                <a:latin typeface="Gotham Book" pitchFamily="50" charset="0"/>
              </a:rPr>
              <a:t>en place le contrôle des réceptions internes satellite, câble et ADSL et en assurer le suivi (showroom).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Définir l’architecture de réception et de distribution des différents flux en fonction des nouveaux besoins et évolutions : étude des solutions, ingénierie, écriture de spécifications…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En collaboration avec les entités beIN MEDIA, définir l’architecture de cross-connexion des différentes entités du groupe.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Assurer le suivi des fournisseurs (mises à jour et évolution technique), le suivi des déploiements et la mise en œuvre des contrôles.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Etre à l’écoute des besoins d’évolution des infrastructures, en coordination avec les différents services internes (production/</a:t>
            </a:r>
            <a:r>
              <a:rPr lang="fr-FR" sz="900" dirty="0" err="1">
                <a:latin typeface="Gotham Book" pitchFamily="50" charset="0"/>
              </a:rPr>
              <a:t>booking</a:t>
            </a:r>
            <a:r>
              <a:rPr lang="fr-FR" sz="900" dirty="0">
                <a:latin typeface="Gotham Book" pitchFamily="50" charset="0"/>
              </a:rPr>
              <a:t>, marketing, ...)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Participer aux différentes étapes des projets : Ecriture de cahier des charges, suivi des déploiements, recette, transfert de compétence aux équipes d’exploitation…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Effectuer la maintenance support de niveau 3 (ingénierie) des plateformes de réception et de distribution.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Assurer la création des documents techniques et leur mise à jour.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Participer à la mise en œuvre d’une solution de supervision des systèmes techniques de beIN SPORTS.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900" dirty="0" smtClean="0">
              <a:latin typeface="Gotham Book" pitchFamily="50" charset="0"/>
            </a:endParaRPr>
          </a:p>
          <a:p>
            <a:pPr algn="just"/>
            <a:r>
              <a:rPr lang="fr-FR" sz="900" b="1" dirty="0" smtClean="0">
                <a:solidFill>
                  <a:srgbClr val="5F2987"/>
                </a:solidFill>
                <a:latin typeface="Gotham" pitchFamily="50" charset="0"/>
              </a:rPr>
              <a:t>COMPÉTENCES</a:t>
            </a:r>
          </a:p>
          <a:p>
            <a:pPr algn="just"/>
            <a:endParaRPr lang="fr-FR" sz="900" b="1" dirty="0">
              <a:solidFill>
                <a:srgbClr val="5F2987"/>
              </a:solidFill>
              <a:latin typeface="Gotham" pitchFamily="50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Maitrise des normes du domaine audiovisuel : bande de base (SD-SDI, HD-SDI,...), encodage (h264, Mpeg2…), Multiplexage (ASI, IP...), CAS, DVB standards, traitements audio et vidéo du signal, </a:t>
            </a:r>
            <a:r>
              <a:rPr lang="fr-FR" sz="900" dirty="0" err="1">
                <a:latin typeface="Gotham Book" pitchFamily="50" charset="0"/>
              </a:rPr>
              <a:t>Metadatas</a:t>
            </a:r>
            <a:r>
              <a:rPr lang="fr-FR" sz="900" dirty="0">
                <a:latin typeface="Gotham Book" pitchFamily="50" charset="0"/>
              </a:rPr>
              <a:t> (EIT, SDP, XML...)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Connaissance des différents moyens de streaming depuis et vers le web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Compétences informatique (OS et réseaux)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Connaissance des outils de supervision 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Connaissance des workflows et des architectures de réception et de diffusion Broadcast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Rigueur, autonomie, curiosité, adaptabilité, réactivité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Etre force de proposition 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Esprit d’équipe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Bon relationnel</a:t>
            </a: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Bonne capacité rédactionnelle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Anglais courant</a:t>
            </a:r>
          </a:p>
          <a:p>
            <a:pPr algn="just"/>
            <a:endParaRPr lang="fr-FR" sz="900" b="1" dirty="0" smtClean="0">
              <a:solidFill>
                <a:srgbClr val="5F2987"/>
              </a:solidFill>
              <a:latin typeface="Gotham" pitchFamily="50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9" y="219348"/>
            <a:ext cx="1969686" cy="34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/>
          <a:stretch/>
        </p:blipFill>
        <p:spPr>
          <a:xfrm>
            <a:off x="0" y="2"/>
            <a:ext cx="6858000" cy="10437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0"/>
            <a:ext cx="6858000" cy="1333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1279" y="261367"/>
            <a:ext cx="238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Gotham Light" pitchFamily="50" charset="0"/>
              </a:rPr>
              <a:t>OFFRE D’EMPLOI</a:t>
            </a:r>
            <a:endParaRPr lang="fr-FR" sz="1400" dirty="0">
              <a:solidFill>
                <a:schemeClr val="bg1"/>
              </a:solidFill>
              <a:latin typeface="Gotham Ligh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258197"/>
            <a:ext cx="6858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Gotham Book" pitchFamily="50" charset="0"/>
              </a:rPr>
              <a:t>HUMAN RESOURCES DEPARTMENT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  <a:latin typeface="Gotham Book" pitchFamily="50" charset="0"/>
              </a:rPr>
              <a:t>recrutement@bein.net</a:t>
            </a:r>
          </a:p>
          <a:p>
            <a:pPr algn="ctr"/>
            <a:endParaRPr lang="fr-FR" sz="700" dirty="0">
              <a:solidFill>
                <a:schemeClr val="bg1"/>
              </a:solidFill>
              <a:latin typeface="Gotham Book" pitchFamily="50" charset="0"/>
            </a:endParaRPr>
          </a:p>
          <a:p>
            <a:pPr algn="ctr"/>
            <a:r>
              <a:rPr lang="fr-FR" sz="700" dirty="0" err="1">
                <a:solidFill>
                  <a:schemeClr val="bg1"/>
                </a:solidFill>
                <a:latin typeface="Gotham Book" pitchFamily="50" charset="0"/>
              </a:rPr>
              <a:t>beIN</a:t>
            </a:r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 SPORTS France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53-55 avenue Emile Zola - 92100 Boulogne-Billancourt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0999" y="98611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7030A0"/>
                </a:solidFill>
                <a:latin typeface="Gotham Black" pitchFamily="50" charset="0"/>
              </a:rPr>
              <a:t>Ingénieur </a:t>
            </a:r>
            <a:r>
              <a:rPr lang="fr-FR" sz="1400" dirty="0" smtClean="0">
                <a:solidFill>
                  <a:srgbClr val="7030A0"/>
                </a:solidFill>
                <a:latin typeface="Gotham Black" pitchFamily="50" charset="0"/>
              </a:rPr>
              <a:t>Distribution (H/F)</a:t>
            </a:r>
            <a:endParaRPr lang="fr-FR" sz="1400" dirty="0">
              <a:solidFill>
                <a:srgbClr val="7030A0"/>
              </a:solidFill>
              <a:latin typeface="Gotham Black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42506" y="1710869"/>
            <a:ext cx="59729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>
                <a:solidFill>
                  <a:srgbClr val="5F2987"/>
                </a:solidFill>
                <a:latin typeface="Gotham" pitchFamily="50" charset="0"/>
              </a:rPr>
              <a:t>Expérience</a:t>
            </a:r>
            <a:endParaRPr lang="fr-FR" sz="900" b="1" dirty="0" smtClean="0">
              <a:solidFill>
                <a:srgbClr val="5F2987"/>
              </a:solidFill>
              <a:latin typeface="Gotham" pitchFamily="50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9" y="219348"/>
            <a:ext cx="1969686" cy="3497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2505" y="2055461"/>
            <a:ext cx="5849437" cy="39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latin typeface="Gotham Book" pitchFamily="50" charset="0"/>
              </a:rPr>
              <a:t>Expérience significative dans une chaine de télévision broadcast et cryptée, en particulier sur les domaines spécifiés.</a:t>
            </a:r>
          </a:p>
        </p:txBody>
      </p:sp>
    </p:spTree>
    <p:extLst>
      <p:ext uri="{BB962C8B-B14F-4D97-AF65-F5344CB8AC3E}">
        <p14:creationId xmlns:p14="http://schemas.microsoft.com/office/powerpoint/2010/main" val="22589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1105</TotalTime>
  <Words>204</Words>
  <Application>Microsoft Office PowerPoint</Application>
  <PresentationFormat>Affichage à l'écran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Gotham</vt:lpstr>
      <vt:lpstr>Gotham Black</vt:lpstr>
      <vt:lpstr>Gotham Book</vt:lpstr>
      <vt:lpstr>Gotham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Manon BARBAY</dc:creator>
  <cp:lastModifiedBy>Nadia LADGHEM</cp:lastModifiedBy>
  <cp:revision>39</cp:revision>
  <dcterms:created xsi:type="dcterms:W3CDTF">2017-03-06T15:09:43Z</dcterms:created>
  <dcterms:modified xsi:type="dcterms:W3CDTF">2017-06-01T14:12:34Z</dcterms:modified>
</cp:coreProperties>
</file>