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7856" y="104376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Assistante Juridique (H/F)</a:t>
            </a:r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0362" y="1574528"/>
            <a:ext cx="59729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CONTEXTE</a:t>
            </a:r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1000" dirty="0"/>
              <a:t>Au sein du pôle juridique de la société beIN Media Group, en soutien de la Direction Juridique ainsi que de l’équipe juridique M&amp;A et </a:t>
            </a:r>
            <a:r>
              <a:rPr lang="fr-FR" sz="1000" dirty="0" err="1"/>
              <a:t>corporate</a:t>
            </a:r>
            <a:r>
              <a:rPr lang="fr-FR" sz="1000" dirty="0"/>
              <a:t> basées en France et à l’international, l’assistante juridique sera en charge de diverses services et tâches administratives ce qui inclut les missions suivantes :</a:t>
            </a:r>
          </a:p>
          <a:p>
            <a:endParaRPr lang="fr-FR" sz="1000" dirty="0" smtClean="0"/>
          </a:p>
          <a:p>
            <a:pPr algn="just"/>
            <a:r>
              <a:rPr lang="fr-FR" sz="1000" b="1" dirty="0">
                <a:solidFill>
                  <a:srgbClr val="5F2987"/>
                </a:solidFill>
                <a:latin typeface="Gotham" pitchFamily="50" charset="0"/>
              </a:rPr>
              <a:t>MISSIONS</a:t>
            </a:r>
          </a:p>
          <a:p>
            <a:r>
              <a:rPr lang="fr-FR" sz="100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Assurer </a:t>
            </a:r>
            <a:r>
              <a:rPr lang="fr-FR" sz="1000" dirty="0"/>
              <a:t>le suivi des modifications de divers contrats, des avenants et lettres d’engagements ainsi que des documents contractuels « </a:t>
            </a:r>
            <a:r>
              <a:rPr lang="fr-FR" sz="1000" i="1" dirty="0" err="1"/>
              <a:t>corporate</a:t>
            </a:r>
            <a:r>
              <a:rPr lang="fr-FR" sz="1000" dirty="0"/>
              <a:t> » (changement de capital, nom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Gérer les flux de documents pour validation et signature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Effectuer la coordination entre les différents membres de l’équipe juridique </a:t>
            </a:r>
            <a:r>
              <a:rPr lang="fr-FR" sz="1000" i="1" dirty="0"/>
              <a:t>M&amp;A / </a:t>
            </a:r>
            <a:r>
              <a:rPr lang="fr-FR" sz="1000" i="1" dirty="0" err="1"/>
              <a:t>corporate</a:t>
            </a:r>
            <a:r>
              <a:rPr lang="fr-FR" sz="1000" dirty="0"/>
              <a:t> et autres, et les autres services internes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Aider à la préparation des « </a:t>
            </a:r>
            <a:r>
              <a:rPr lang="fr-FR" sz="1000" dirty="0" err="1"/>
              <a:t>signing</a:t>
            </a:r>
            <a:r>
              <a:rPr lang="fr-FR" sz="1000" dirty="0"/>
              <a:t> » et « </a:t>
            </a:r>
            <a:r>
              <a:rPr lang="fr-FR" sz="1000" dirty="0" err="1"/>
              <a:t>closing</a:t>
            </a:r>
            <a:r>
              <a:rPr lang="fr-FR" sz="1000" dirty="0"/>
              <a:t> 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Impression des documents contractuels, des présentations et tous travaux nécessaires pour assister l’équipe juridique dans ses fonctions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Organiser des réunions, les supports, l’ordre du jour, les pauses cafés et tout ce qui est nécessaire à la réussite de l’évènement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Assurer l’assistanat classique de l’équipe juridique en termes d’agenda, d’organisation de déplacements, de suivi des notes de frais, de filtrage et d’accueil téléphonique et physique des rendez-vous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Effectuer la gestion, la mise en paiement et le suivi des factures relatives au service juridique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Rédiger des comptes rendus et procès-verbaux de réunions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Effectuer tout acte juridique ou toute recherche à la demande des membres du service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/>
              <a:t>Veiller au respect des procédures et politiques du groupe</a:t>
            </a:r>
          </a:p>
          <a:p>
            <a:r>
              <a:rPr lang="fr-FR" sz="1000" dirty="0"/>
              <a:t> </a:t>
            </a:r>
          </a:p>
          <a:p>
            <a:pPr algn="just"/>
            <a:r>
              <a:rPr lang="fr-FR" sz="1000" b="1" dirty="0">
                <a:solidFill>
                  <a:srgbClr val="5F2987"/>
                </a:solidFill>
                <a:latin typeface="Gotham" pitchFamily="50" charset="0"/>
              </a:rPr>
              <a:t>PROFIL &amp; COMPÉTENCES</a:t>
            </a:r>
          </a:p>
          <a:p>
            <a:r>
              <a:rPr lang="fr-FR" sz="1000" dirty="0"/>
              <a:t> </a:t>
            </a:r>
          </a:p>
          <a:p>
            <a:pPr lvl="0"/>
            <a:r>
              <a:rPr lang="fr-FR" sz="1000" dirty="0"/>
              <a:t>Vous bénéficiez d’une expérience au sein d’une équipe M&amp;A / </a:t>
            </a:r>
            <a:r>
              <a:rPr lang="fr-FR" sz="1000" dirty="0" err="1"/>
              <a:t>Corporate</a:t>
            </a:r>
            <a:r>
              <a:rPr lang="fr-FR" sz="1000" dirty="0"/>
              <a:t> de plus de 7 ans dans un cabinet d’avocat anglo-saxon ou d’un département juridique international</a:t>
            </a:r>
          </a:p>
          <a:p>
            <a:pPr lvl="0"/>
            <a:r>
              <a:rPr lang="fr-FR" sz="1000" dirty="0"/>
              <a:t>Votre niveau d’anglais est bilingue</a:t>
            </a:r>
          </a:p>
          <a:p>
            <a:pPr lvl="0"/>
            <a:r>
              <a:rPr lang="fr-FR" sz="1000" dirty="0"/>
              <a:t>Poste basé à Boulogne-Billancourt </a:t>
            </a:r>
          </a:p>
          <a:p>
            <a:r>
              <a:rPr lang="fr-FR" sz="1000" dirty="0"/>
              <a:t> </a:t>
            </a:r>
          </a:p>
          <a:p>
            <a:pPr algn="just"/>
            <a:r>
              <a:rPr lang="fr-FR" sz="1000" b="1" dirty="0">
                <a:solidFill>
                  <a:srgbClr val="5F2987"/>
                </a:solidFill>
                <a:latin typeface="Gotham" pitchFamily="50" charset="0"/>
              </a:rPr>
              <a:t>QUALITES REQUISES</a:t>
            </a:r>
          </a:p>
          <a:p>
            <a:r>
              <a:rPr lang="fr-FR" sz="1000" dirty="0"/>
              <a:t> </a:t>
            </a:r>
          </a:p>
          <a:p>
            <a:r>
              <a:rPr lang="fr-FR" sz="1000" dirty="0"/>
              <a:t>Rigueur, esprit d’équipe, organisation, sens du service, sens de la confidentialité</a:t>
            </a:r>
          </a:p>
        </p:txBody>
      </p:sp>
      <p:pic>
        <p:nvPicPr>
          <p:cNvPr id="10" name="Picture 3" descr="beIN_Logo_OPS_CMY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81" y="1111944"/>
            <a:ext cx="1078205" cy="37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7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72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46</cp:revision>
  <dcterms:created xsi:type="dcterms:W3CDTF">2017-03-06T15:09:43Z</dcterms:created>
  <dcterms:modified xsi:type="dcterms:W3CDTF">2017-05-30T12:07:15Z</dcterms:modified>
</cp:coreProperties>
</file>